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6978cc44e3e491b"/>
  </p:sldMasterIdLst>
  <p:sldIdLst>
    <p:sldId id="264" r:id="Rf2adc21c46704a0b"/>
    <p:sldId id="265" r:id="R3079970eb86e4f9e"/>
    <p:sldId id="266" r:id="Rbae1117c979d43f1"/>
    <p:sldId id="267" r:id="Re9fd7caa9a93432c"/>
    <p:sldId id="268" r:id="Rf1aba093cc11454a"/>
    <p:sldId id="269" r:id="Raa3b09f7c65e4a33"/>
    <p:sldId id="270" r:id="Rd5f1824e833f4b3b"/>
    <p:sldId id="271" r:id="R5952f7ca9d1b463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6978cc44e3e491b" /><Relationship Type="http://schemas.openxmlformats.org/officeDocument/2006/relationships/theme" Target="/ppt/slideMasters/theme/theme2.xml" Id="Rf02910fa853348e0" /><Relationship Type="http://schemas.openxmlformats.org/officeDocument/2006/relationships/slide" Target="/ppt/slides/slide9.xml" Id="Rf2adc21c46704a0b" /><Relationship Type="http://schemas.openxmlformats.org/officeDocument/2006/relationships/slide" Target="/ppt/slides/slidea.xml" Id="R3079970eb86e4f9e" /><Relationship Type="http://schemas.openxmlformats.org/officeDocument/2006/relationships/slide" Target="/ppt/slides/slideb.xml" Id="Rbae1117c979d43f1" /><Relationship Type="http://schemas.openxmlformats.org/officeDocument/2006/relationships/slide" Target="/ppt/slides/slidec.xml" Id="Re9fd7caa9a93432c" /><Relationship Type="http://schemas.openxmlformats.org/officeDocument/2006/relationships/tableStyles" Target="/ppt/tableStyles.xml" Id="R315cc473d636491e" /><Relationship Type="http://schemas.openxmlformats.org/officeDocument/2006/relationships/slide" Target="/ppt/slides/slided.xml" Id="Rf1aba093cc11454a" /><Relationship Type="http://schemas.openxmlformats.org/officeDocument/2006/relationships/slide" Target="/ppt/slides/slidee.xml" Id="Raa3b09f7c65e4a33" /><Relationship Type="http://schemas.openxmlformats.org/officeDocument/2006/relationships/slide" Target="/ppt/slides/slidef.xml" Id="Rd5f1824e833f4b3b" /><Relationship Type="http://schemas.openxmlformats.org/officeDocument/2006/relationships/slide" Target="/ppt/slides/slide10.xml" Id="R5952f7ca9d1b463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355aa90a8344c7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e327a5b0a78446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40d6b993cbb94c31" /><Relationship Type="http://schemas.openxmlformats.org/officeDocument/2006/relationships/slideMaster" Target="/ppt/slideMasters/slideMaster2.xml" Id="Race31bef34fc4708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667376be0d94616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40d6b993cbb94c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a0c1279e21014691" /><Relationship Type="http://schemas.openxmlformats.org/officeDocument/2006/relationships/slideLayout" Target="/ppt/slideLayouts/slideLayout2.xml" Id="Rb1ca77feca86439f" /><Relationship Type="http://schemas.openxmlformats.org/officeDocument/2006/relationships/slideLayout" Target="/ppt/slideLayouts/slideLayout3.xml" Id="R8b2712afcfac45b0" /><Relationship Type="http://schemas.openxmlformats.org/officeDocument/2006/relationships/slideLayout" Target="/ppt/slideLayouts/slideLayout4.xml" Id="R2eff6a0d7d564052" /><Relationship Type="http://schemas.openxmlformats.org/officeDocument/2006/relationships/slideLayout" Target="/ppt/slideLayouts/slideLayout5.xml" Id="Rb733bdef8ef945ea" /><Relationship Type="http://schemas.openxmlformats.org/officeDocument/2006/relationships/image" Target="/ppt/media/image2.bin" Id="R4edd5cb64c824b77" /><Relationship Type="http://schemas.openxmlformats.org/officeDocument/2006/relationships/image" Target="/ppt/media/image.bin" Id="Rf64f9788e4b14d6b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edd5cb64c824b7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64f9788e4b14d6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2eff6a0d7d564052"/>
    <p:sldLayoutId id="2147483652" r:id="R8b2712afcfac45b0"/>
    <p:sldLayoutId id="2147483651" r:id="Rb1ca77feca86439f"/>
    <p:sldLayoutId id="2147483654" r:id="Rb733bdef8ef945e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ae0ccee458a4870" /><Relationship Type="http://schemas.openxmlformats.org/officeDocument/2006/relationships/chart" Target="/ppt/slides/charts/chart29.xml" Id="Rb7d05347aba3446c" /><Relationship Type="http://schemas.openxmlformats.org/officeDocument/2006/relationships/chart" Target="/ppt/slides/charts/chart2a.xml" Id="R37e03c279ddc4f39" /><Relationship Type="http://schemas.openxmlformats.org/officeDocument/2006/relationships/chart" Target="/ppt/slides/charts/chart2b.xml" Id="R9d9ba34dadab417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a46762d94cba489e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d365c9b99c2e432d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d2eb6e90f054b23" /><Relationship Type="http://schemas.openxmlformats.org/officeDocument/2006/relationships/slideLayout" Target="/ppt/slideLayouts/slideLayout5.xml" Id="R94d7a1c174454f8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2af4f413a95422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fb018d44d87041b1" /><Relationship Type="http://schemas.openxmlformats.org/officeDocument/2006/relationships/image" Target="/ppt/media/image4.bin" Id="R3b7e7337e6534586" /><Relationship Type="http://schemas.openxmlformats.org/officeDocument/2006/relationships/slideLayout" Target="/ppt/slideLayouts/slideLayout5.xml" Id="R35121697be434189" /><Relationship Type="http://schemas.openxmlformats.org/officeDocument/2006/relationships/chart" Target="/ppt/slides/charts/chart15.xml" Id="R010a09b9d9da40b2" /><Relationship Type="http://schemas.openxmlformats.org/officeDocument/2006/relationships/chart" Target="/ppt/slides/charts/chart16.xml" Id="Rfb2607ea85a343f4" /><Relationship Type="http://schemas.openxmlformats.org/officeDocument/2006/relationships/chart" Target="/ppt/slides/charts/chart17.xml" Id="R287d9708c19f433b" /><Relationship Type="http://schemas.openxmlformats.org/officeDocument/2006/relationships/chart" Target="/ppt/slides/charts/chart18.xml" Id="R514faa1261974508" /><Relationship Type="http://schemas.openxmlformats.org/officeDocument/2006/relationships/chart" Target="/ppt/slides/charts/chart19.xml" Id="R3d775813e60f412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fab16f0f74e467e" /><Relationship Type="http://schemas.openxmlformats.org/officeDocument/2006/relationships/image" Target="/ppt/media/image4.bin" Id="R29db6670c3534395" /><Relationship Type="http://schemas.openxmlformats.org/officeDocument/2006/relationships/slideLayout" Target="/ppt/slideLayouts/slideLayout5.xml" Id="R3a255e08ce484bc9" /><Relationship Type="http://schemas.openxmlformats.org/officeDocument/2006/relationships/chart" Target="/ppt/slides/charts/chart1b.xml" Id="R151ee6d03fb84cbd" /><Relationship Type="http://schemas.openxmlformats.org/officeDocument/2006/relationships/chart" Target="/ppt/slides/charts/chart1c.xml" Id="Rf13db75a82324f18" /><Relationship Type="http://schemas.openxmlformats.org/officeDocument/2006/relationships/chart" Target="/ppt/slides/charts/chart1d.xml" Id="R0ca16a1a01b64e4a" /><Relationship Type="http://schemas.openxmlformats.org/officeDocument/2006/relationships/chart" Target="/ppt/slides/charts/chart1e.xml" Id="R93cdbb89f0074b86" /><Relationship Type="http://schemas.openxmlformats.org/officeDocument/2006/relationships/chart" Target="/ppt/slides/charts/chart1f.xml" Id="Rf6e73d79b74f46f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4a7c055f95084b16" /><Relationship Type="http://schemas.openxmlformats.org/officeDocument/2006/relationships/image" Target="/ppt/media/image4.bin" Id="R1cf69db6020e4168" /><Relationship Type="http://schemas.openxmlformats.org/officeDocument/2006/relationships/slideLayout" Target="/ppt/slideLayouts/slideLayout5.xml" Id="R21ad6b8da6594e3c" /><Relationship Type="http://schemas.openxmlformats.org/officeDocument/2006/relationships/chart" Target="/ppt/slides/charts/chart21.xml" Id="R6882b69b3cb0495c" /><Relationship Type="http://schemas.openxmlformats.org/officeDocument/2006/relationships/chart" Target="/ppt/slides/charts/chart22.xml" Id="Rf9673467da964ab9" /><Relationship Type="http://schemas.openxmlformats.org/officeDocument/2006/relationships/chart" Target="/ppt/slides/charts/chart23.xml" Id="R7e75e9be4ba04df6" /><Relationship Type="http://schemas.openxmlformats.org/officeDocument/2006/relationships/chart" Target="/ppt/slides/charts/chart24.xml" Id="Rd2fa68bd8e7544d0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Borgaregatan 5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5.413793</c:v>
              </c:pt>
              <c:pt idx="1">
                <c:v>5.274194</c:v>
              </c:pt>
              <c:pt idx="2">
                <c:v>5.577236</c:v>
              </c:pt>
              <c:pt idx="3">
                <c:v>5.305085</c:v>
              </c:pt>
              <c:pt idx="4">
                <c:v>5.622222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Grodan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5.425532</c:v>
              </c:pt>
              <c:pt idx="1">
                <c:v>5.333333</c:v>
              </c:pt>
              <c:pt idx="2">
                <c:v>5.733333</c:v>
              </c:pt>
              <c:pt idx="3">
                <c:v>5.642857</c:v>
              </c:pt>
              <c:pt idx="4">
                <c:v>5.750000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0.083333</c:v>
              </c:pt>
              <c:pt idx="1">
                <c:v>0.083333</c:v>
              </c:pt>
              <c:pt idx="2">
                <c:v>0.250000</c:v>
              </c:pt>
              <c:pt idx="3">
                <c:v>0.583333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0.750000</c:v>
              </c:pt>
              <c:pt idx="1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b7d05347aba3446c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7e03c279ddc4f39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d9ba34dadab417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Grodan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Borgaregatan 5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d2eb6e90f054b2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10a09b9d9da40b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b2607ea85a343f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7d9708c19f433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4faa126197450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d775813e60f412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b018d44d87041b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b7e7337e653458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51ee6d03fb84cb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13db75a82324f1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a16a1a01b64e4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3cdbb89f0074b86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6e73d79b74f46f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fab16f0f74e467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9db6670c353439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Grodan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882b69b3cb0495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673467da964ab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e75e9be4ba04df6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2fa68bd8e7544d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a7c055f95084b1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cf69db6020e416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2017-02-01T10:47:01.156Z</dcterms:created>
  <dcterms:modified xsi:type="dcterms:W3CDTF">2017-02-01T10:47:01.156Z</dcterms:modified>
</cp:coreProperties>
</file>